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1" r:id="rId2"/>
    <p:sldId id="256" r:id="rId3"/>
    <p:sldId id="259" r:id="rId4"/>
    <p:sldId id="260" r:id="rId5"/>
  </p:sldIdLst>
  <p:sldSz cx="9144000" cy="6858000" type="screen4x3"/>
  <p:notesSz cx="6797675" cy="9926638"/>
  <p:defaultTextStyle>
    <a:defPPr>
      <a:defRPr lang="ca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16" d="100"/>
          <a:sy n="116" d="100"/>
        </p:scale>
        <p:origin x="144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48" d="100"/>
          <a:sy n="48" d="100"/>
        </p:scale>
        <p:origin x="-2676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0DDD4B-4BE6-47F7-8159-C07B7AE61E8A}" type="datetimeFigureOut">
              <a:rPr lang="ca-ES" smtClean="0"/>
              <a:t>15/11/2019</a:t>
            </a:fld>
            <a:endParaRPr lang="ca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a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587D1B-246D-4AB1-8C94-F469819CE08C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193517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87D1B-246D-4AB1-8C94-F469819CE08C}" type="slidenum">
              <a:rPr lang="ca-ES" smtClean="0"/>
              <a:t>2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086353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a-ES"/>
              <a:t>Feu clic aquí per editar l'estil de subtítols del patró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06AAC55-6733-4E01-B5D6-7C04B65820D4}" type="datetimeFigureOut">
              <a:rPr lang="ca-ES" smtClean="0"/>
              <a:t>15/11/2019</a:t>
            </a:fld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7654A7C-E05C-49FD-9D03-AB8EA5E30038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16220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06AAC55-6733-4E01-B5D6-7C04B65820D4}" type="datetimeFigureOut">
              <a:rPr lang="ca-ES" smtClean="0"/>
              <a:t>15/11/2019</a:t>
            </a:fld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7654A7C-E05C-49FD-9D03-AB8EA5E30038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756418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06AAC55-6733-4E01-B5D6-7C04B65820D4}" type="datetimeFigureOut">
              <a:rPr lang="ca-ES" smtClean="0"/>
              <a:t>15/11/2019</a:t>
            </a:fld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7654A7C-E05C-49FD-9D03-AB8EA5E30038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972827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06AAC55-6733-4E01-B5D6-7C04B65820D4}" type="datetimeFigureOut">
              <a:rPr lang="ca-ES" smtClean="0"/>
              <a:t>15/11/2019</a:t>
            </a:fld>
            <a:endParaRPr lang="ca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7654A7C-E05C-49FD-9D03-AB8EA5E30038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84843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9885"/>
            <a:ext cx="8229600" cy="795042"/>
          </a:xfrm>
        </p:spPr>
        <p:txBody>
          <a:bodyPr/>
          <a:lstStyle>
            <a:lvl1pPr>
              <a:defRPr/>
            </a:lvl1pPr>
          </a:lstStyle>
          <a:p>
            <a:r>
              <a:rPr lang="ca-ES"/>
              <a:t>Feu clic aquí per editar l'estil</a:t>
            </a:r>
            <a:endParaRPr lang="ca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06AAC55-6733-4E01-B5D6-7C04B65820D4}" type="datetimeFigureOut">
              <a:rPr lang="ca-ES" smtClean="0"/>
              <a:t>15/11/2019</a:t>
            </a:fld>
            <a:endParaRPr lang="ca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7654A7C-E05C-49FD-9D03-AB8EA5E30038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708264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4888" y="490662"/>
            <a:ext cx="7797552" cy="706090"/>
          </a:xfrm>
        </p:spPr>
        <p:txBody>
          <a:bodyPr>
            <a:normAutofit/>
          </a:bodyPr>
          <a:lstStyle>
            <a:lvl1pPr algn="l">
              <a:defRPr sz="2400" b="1"/>
            </a:lvl1pPr>
          </a:lstStyle>
          <a:p>
            <a:r>
              <a:rPr lang="ca-ES"/>
              <a:t>Feu clic aquí per editar l'estil</a:t>
            </a:r>
            <a:endParaRPr lang="ca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06AAC55-6733-4E01-B5D6-7C04B65820D4}" type="datetimeFigureOut">
              <a:rPr lang="ca-ES" smtClean="0"/>
              <a:t>15/11/2019</a:t>
            </a:fld>
            <a:endParaRPr lang="ca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 dirty="0"/>
          </a:p>
        </p:txBody>
      </p:sp>
    </p:spTree>
    <p:extLst>
      <p:ext uri="{BB962C8B-B14F-4D97-AF65-F5344CB8AC3E}">
        <p14:creationId xmlns:p14="http://schemas.microsoft.com/office/powerpoint/2010/main" val="1078723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179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526905"/>
            <a:ext cx="3008313" cy="90819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526905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06AAC55-6733-4E01-B5D6-7C04B65820D4}" type="datetimeFigureOut">
              <a:rPr lang="ca-ES" smtClean="0"/>
              <a:t>15/11/2019</a:t>
            </a:fld>
            <a:endParaRPr lang="ca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7654A7C-E05C-49FD-9D03-AB8EA5E30038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907094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06AAC55-6733-4E01-B5D6-7C04B65820D4}" type="datetimeFigureOut">
              <a:rPr lang="ca-ES" smtClean="0"/>
              <a:t>15/11/2019</a:t>
            </a:fld>
            <a:endParaRPr lang="ca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7654A7C-E05C-49FD-9D03-AB8EA5E30038}" type="slidenum">
              <a:rPr lang="ca-ES" smtClean="0"/>
              <a:t>‹#›</a:t>
            </a:fld>
            <a:endParaRPr lang="ca-ES"/>
          </a:p>
        </p:txBody>
      </p:sp>
      <p:sp>
        <p:nvSpPr>
          <p:cNvPr id="16" name="Text Box 5">
            <a:extLst>
              <a:ext uri="{FF2B5EF4-FFF2-40B4-BE49-F238E27FC236}">
                <a16:creationId xmlns:a16="http://schemas.microsoft.com/office/drawing/2014/main" id="{A8B7C61B-B96B-4AEC-950E-2F46B953189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30686" y="2337263"/>
            <a:ext cx="149648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rIns="36000">
            <a:spAutoFit/>
          </a:bodyPr>
          <a:lstStyle>
            <a:defPPr>
              <a:defRPr lang="ca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ca-ES" sz="1400" b="1" dirty="0">
                <a:solidFill>
                  <a:schemeClr val="bg1">
                    <a:lumMod val="50000"/>
                  </a:schemeClr>
                </a:solidFill>
                <a:ea typeface="ヒラギノ角ゴ Pro W3" pitchFamily="64" charset="-128"/>
              </a:rPr>
              <a:t>@</a:t>
            </a:r>
            <a:r>
              <a:rPr lang="ca-ES" sz="1400" b="1" dirty="0" err="1">
                <a:solidFill>
                  <a:schemeClr val="bg1">
                    <a:lumMod val="50000"/>
                  </a:schemeClr>
                </a:solidFill>
                <a:ea typeface="ヒラギノ角ゴ Pro W3" pitchFamily="64" charset="-128"/>
              </a:rPr>
              <a:t>accio_cat</a:t>
            </a:r>
            <a:endParaRPr lang="ca-ES" sz="1400" b="1" dirty="0">
              <a:solidFill>
                <a:schemeClr val="bg1">
                  <a:lumMod val="50000"/>
                </a:schemeClr>
              </a:solidFill>
              <a:ea typeface="ヒラギノ角ゴ Pro W3" pitchFamily="64" charset="-128"/>
            </a:endParaRPr>
          </a:p>
        </p:txBody>
      </p:sp>
      <p:pic>
        <p:nvPicPr>
          <p:cNvPr id="17" name="Imatge 16">
            <a:extLst>
              <a:ext uri="{FF2B5EF4-FFF2-40B4-BE49-F238E27FC236}">
                <a16:creationId xmlns:a16="http://schemas.microsoft.com/office/drawing/2014/main" id="{98443DD1-6599-4BA0-A93F-567B53E77EC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204864"/>
            <a:ext cx="806053" cy="569598"/>
          </a:xfrm>
          <a:prstGeom prst="rect">
            <a:avLst/>
          </a:prstGeom>
        </p:spPr>
      </p:pic>
      <p:pic>
        <p:nvPicPr>
          <p:cNvPr id="18" name="Imatge 17">
            <a:extLst>
              <a:ext uri="{FF2B5EF4-FFF2-40B4-BE49-F238E27FC236}">
                <a16:creationId xmlns:a16="http://schemas.microsoft.com/office/drawing/2014/main" id="{9FA925F2-4705-41FC-8144-FF4887728F1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90" y="4993213"/>
            <a:ext cx="7128247" cy="668035"/>
          </a:xfrm>
          <a:prstGeom prst="rect">
            <a:avLst/>
          </a:prstGeom>
        </p:spPr>
      </p:pic>
      <p:pic>
        <p:nvPicPr>
          <p:cNvPr id="19" name="Imatge 18">
            <a:extLst>
              <a:ext uri="{FF2B5EF4-FFF2-40B4-BE49-F238E27FC236}">
                <a16:creationId xmlns:a16="http://schemas.microsoft.com/office/drawing/2014/main" id="{2531A9E3-F38A-4BC8-A5AC-884C9396485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90" y="4676963"/>
            <a:ext cx="2663752" cy="118964"/>
          </a:xfrm>
          <a:prstGeom prst="rect">
            <a:avLst/>
          </a:prstGeom>
        </p:spPr>
      </p:pic>
      <p:sp>
        <p:nvSpPr>
          <p:cNvPr id="20" name="Text Box 5">
            <a:extLst>
              <a:ext uri="{FF2B5EF4-FFF2-40B4-BE49-F238E27FC236}">
                <a16:creationId xmlns:a16="http://schemas.microsoft.com/office/drawing/2014/main" id="{529AF3D4-2E9F-48CC-8DCE-BF3B5452741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88168" y="924847"/>
            <a:ext cx="1871663" cy="1945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rIns="36000">
            <a:spAutoFit/>
          </a:bodyPr>
          <a:lstStyle>
            <a:lvl1pPr eaLnBrk="0" hangingPunct="0">
              <a:spcBef>
                <a:spcPct val="20000"/>
              </a:spcBef>
              <a:defRPr sz="1600">
                <a:solidFill>
                  <a:schemeClr val="tx1"/>
                </a:solidFill>
                <a:latin typeface="Helvetica LT Std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6973"/>
              </a:buClr>
              <a:defRPr sz="1600">
                <a:solidFill>
                  <a:schemeClr val="tx1"/>
                </a:solidFill>
                <a:latin typeface="Helvetica LT Std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Helvetica" pitchFamily="2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Helvetica" pitchFamily="2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Helvetica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Helvetica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Helvetica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Helvetica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Helvetica" pitchFamily="2" charset="0"/>
                <a:cs typeface="Arial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ca-ES" altLang="ca-ES" sz="1400" b="1" dirty="0" err="1">
                <a:latin typeface="Calibri" panose="020F0502020204030204" pitchFamily="34" charset="0"/>
                <a:ea typeface="ヒラギノ角ゴ Pro W3" pitchFamily="64" charset="-128"/>
              </a:rPr>
              <a:t>Our</a:t>
            </a:r>
            <a:r>
              <a:rPr lang="ca-ES" altLang="ca-ES" sz="1400" b="1" baseline="0" dirty="0">
                <a:latin typeface="Calibri" panose="020F0502020204030204" pitchFamily="34" charset="0"/>
                <a:ea typeface="ヒラギノ角ゴ Pro W3" pitchFamily="64" charset="-128"/>
              </a:rPr>
              <a:t> Barcelona office:</a:t>
            </a:r>
            <a:endParaRPr lang="ca-ES" altLang="ca-ES" sz="1400" b="1" dirty="0">
              <a:latin typeface="Calibri" panose="020F0502020204030204" pitchFamily="34" charset="0"/>
              <a:ea typeface="ヒラギノ角ゴ Pro W3" pitchFamily="64" charset="-128"/>
            </a:endParaRPr>
          </a:p>
          <a:p>
            <a:pPr>
              <a:spcBef>
                <a:spcPct val="30000"/>
              </a:spcBef>
            </a:pPr>
            <a:r>
              <a:rPr lang="ca-ES" altLang="ca-ES" sz="1400" dirty="0">
                <a:latin typeface="Calibri" panose="020F0502020204030204" pitchFamily="34" charset="0"/>
                <a:ea typeface="ヒラギノ角ゴ Pro W3" pitchFamily="64" charset="-128"/>
              </a:rPr>
              <a:t>Passeig</a:t>
            </a:r>
            <a:r>
              <a:rPr lang="ca-ES" altLang="ca-ES" sz="1400" baseline="0" dirty="0">
                <a:latin typeface="Calibri" panose="020F0502020204030204" pitchFamily="34" charset="0"/>
                <a:ea typeface="ヒラギノ角ゴ Pro W3" pitchFamily="64" charset="-128"/>
              </a:rPr>
              <a:t> de Gràcia, 129</a:t>
            </a:r>
          </a:p>
          <a:p>
            <a:pPr>
              <a:spcBef>
                <a:spcPct val="30000"/>
              </a:spcBef>
            </a:pPr>
            <a:r>
              <a:rPr lang="ca-ES" altLang="ca-ES" sz="1400" baseline="0" dirty="0">
                <a:latin typeface="Calibri" panose="020F0502020204030204" pitchFamily="34" charset="0"/>
                <a:ea typeface="ヒラギノ角ゴ Pro W3" pitchFamily="64" charset="-128"/>
              </a:rPr>
              <a:t>08008 Barcelona</a:t>
            </a:r>
            <a:endParaRPr lang="ca-ES" altLang="ca-ES" sz="1400" dirty="0">
              <a:latin typeface="Calibri" panose="020F0502020204030204" pitchFamily="34" charset="0"/>
              <a:ea typeface="ヒラギノ角ゴ Pro W3" pitchFamily="64" charset="-128"/>
            </a:endParaRPr>
          </a:p>
          <a:p>
            <a:pPr>
              <a:spcBef>
                <a:spcPct val="0"/>
              </a:spcBef>
            </a:pPr>
            <a:r>
              <a:rPr lang="ca-ES" altLang="ca-ES" sz="1400" dirty="0">
                <a:latin typeface="Calibri" panose="020F0502020204030204" pitchFamily="34" charset="0"/>
                <a:ea typeface="ヒラギノ角ゴ Pro W3" pitchFamily="64" charset="-128"/>
              </a:rPr>
              <a:t>Tel.</a:t>
            </a:r>
            <a:r>
              <a:rPr lang="ca-ES" altLang="ca-ES" sz="1400" baseline="0" dirty="0">
                <a:latin typeface="Calibri" panose="020F0502020204030204" pitchFamily="34" charset="0"/>
                <a:ea typeface="ヒラギノ角ゴ Pro W3" pitchFamily="64" charset="-128"/>
              </a:rPr>
              <a:t> 00 34 934 767 287</a:t>
            </a:r>
            <a:endParaRPr lang="ca-ES" altLang="ca-ES" sz="1400" dirty="0">
              <a:latin typeface="Calibri" panose="020F0502020204030204" pitchFamily="34" charset="0"/>
              <a:ea typeface="ヒラギノ角ゴ Pro W3" pitchFamily="64" charset="-128"/>
            </a:endParaRPr>
          </a:p>
          <a:p>
            <a:pPr>
              <a:spcBef>
                <a:spcPct val="0"/>
              </a:spcBef>
            </a:pPr>
            <a:endParaRPr lang="ca-ES" altLang="ca-ES" sz="1400" dirty="0">
              <a:latin typeface="Calibri" panose="020F0502020204030204" pitchFamily="34" charset="0"/>
              <a:ea typeface="ヒラギノ角ゴ Pro W3" pitchFamily="64" charset="-128"/>
            </a:endParaRPr>
          </a:p>
          <a:p>
            <a:pPr>
              <a:spcBef>
                <a:spcPct val="0"/>
              </a:spcBef>
            </a:pPr>
            <a:endParaRPr lang="ca-ES" altLang="ca-ES" sz="1400" dirty="0">
              <a:latin typeface="Calibri" panose="020F0502020204030204" pitchFamily="34" charset="0"/>
              <a:ea typeface="ヒラギノ角ゴ Pro W3" pitchFamily="64" charset="-128"/>
            </a:endParaRPr>
          </a:p>
          <a:p>
            <a:pPr>
              <a:spcBef>
                <a:spcPct val="0"/>
              </a:spcBef>
            </a:pPr>
            <a:endParaRPr lang="ca-ES" altLang="ca-ES" sz="1400" dirty="0">
              <a:latin typeface="Calibri" panose="020F0502020204030204" pitchFamily="34" charset="0"/>
              <a:ea typeface="ヒラギノ角ゴ Pro W3" pitchFamily="64" charset="-128"/>
            </a:endParaRPr>
          </a:p>
          <a:p>
            <a:pPr>
              <a:spcBef>
                <a:spcPct val="0"/>
              </a:spcBef>
            </a:pPr>
            <a:endParaRPr lang="ca-ES" altLang="ca-ES" sz="1400" b="1" dirty="0">
              <a:latin typeface="Calibri" panose="020F0502020204030204" pitchFamily="34" charset="0"/>
              <a:ea typeface="ヒラギノ角ゴ Pro W3" pitchFamily="6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118319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ca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06AAC55-6733-4E01-B5D6-7C04B65820D4}" type="datetimeFigureOut">
              <a:rPr lang="ca-ES" smtClean="0"/>
              <a:t>15/11/2019</a:t>
            </a:fld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7654A7C-E05C-49FD-9D03-AB8EA5E30038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772381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521768"/>
            <a:ext cx="2057400" cy="5715543"/>
          </a:xfrm>
        </p:spPr>
        <p:txBody>
          <a:bodyPr vert="eaVert"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521769"/>
            <a:ext cx="6059016" cy="5715544"/>
          </a:xfrm>
        </p:spPr>
        <p:txBody>
          <a:bodyPr vert="eaVert"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ca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06AAC55-6733-4E01-B5D6-7C04B65820D4}" type="datetimeFigureOut">
              <a:rPr lang="ca-ES" smtClean="0"/>
              <a:t>15/11/2019</a:t>
            </a:fld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7654A7C-E05C-49FD-9D03-AB8EA5E30038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697688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509884"/>
            <a:ext cx="8229600" cy="101411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dirty="0"/>
              <a:t>Haga clic para modificar el estilo de título del patrón</a:t>
            </a:r>
            <a:endParaRPr lang="ca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ca-ES" dirty="0"/>
          </a:p>
        </p:txBody>
      </p:sp>
      <p:pic>
        <p:nvPicPr>
          <p:cNvPr id="5" name="Picture 2" descr="R:\Premsa\Any 2013\IMATGE CORPORATIVA\03_LOGOTIPS\COMISSIÓ EUROPEA\Logo CE+EEN color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615" y="6093296"/>
            <a:ext cx="1648841" cy="57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R:\Premsa\Any 2013\IMATGE CORPORATIVA\05_PPT\Filet per ppt.pn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249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R:\Premsa\Any 2013\IMATGE CORPORATIVA\Plantilles intranet\Logotips\ACCIÓ horitzontal color anglès.png">
            <a:extLst>
              <a:ext uri="{FF2B5EF4-FFF2-40B4-BE49-F238E27FC236}">
                <a16:creationId xmlns:a16="http://schemas.microsoft.com/office/drawing/2014/main" id="{D244679D-332D-4D1D-AC50-75D5863AA8F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02362"/>
            <a:ext cx="313055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6901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270B3F1A-301D-4ACC-8DD3-81A0C573D29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INFODAY Horizon 2020 - SPACE </a:t>
            </a:r>
            <a:br>
              <a:rPr lang="en-GB" dirty="0"/>
            </a:br>
            <a:r>
              <a:rPr lang="en-GB" sz="3200" i="1" dirty="0"/>
              <a:t>Partner Search Template</a:t>
            </a:r>
            <a:endParaRPr lang="en-GB" i="1" dirty="0"/>
          </a:p>
        </p:txBody>
      </p:sp>
      <p:sp>
        <p:nvSpPr>
          <p:cNvPr id="3" name="Subtítol 2">
            <a:extLst>
              <a:ext uri="{FF2B5EF4-FFF2-40B4-BE49-F238E27FC236}">
                <a16:creationId xmlns:a16="http://schemas.microsoft.com/office/drawing/2014/main" id="{51C76675-DFC4-418A-9EB8-DD3C04D468C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Barcelona, November 26</a:t>
            </a:r>
            <a:r>
              <a:rPr lang="en-GB" baseline="30000" dirty="0"/>
              <a:t>th</a:t>
            </a:r>
            <a:r>
              <a:rPr lang="en-GB" dirty="0"/>
              <a:t> 2019</a:t>
            </a:r>
          </a:p>
        </p:txBody>
      </p:sp>
    </p:spTree>
    <p:extLst>
      <p:ext uri="{BB962C8B-B14F-4D97-AF65-F5344CB8AC3E}">
        <p14:creationId xmlns:p14="http://schemas.microsoft.com/office/powerpoint/2010/main" val="7411415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403648" y="1340768"/>
            <a:ext cx="6480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4000" b="1" dirty="0">
                <a:latin typeface="HelveticaNeueLT Std Thin" pitchFamily="34" charset="0"/>
              </a:rPr>
              <a:t>PARTNER SEARCH</a:t>
            </a:r>
          </a:p>
          <a:p>
            <a:endParaRPr lang="ca-ES" sz="4000" b="1" dirty="0">
              <a:latin typeface="HelveticaNeueLT Std Thin" pitchFamily="34" charset="0"/>
            </a:endParaRPr>
          </a:p>
          <a:p>
            <a:r>
              <a:rPr lang="ca-ES" sz="1600" dirty="0">
                <a:latin typeface="HelveticaNeueLT Std Thin" pitchFamily="34" charset="0"/>
              </a:rPr>
              <a:t>Speaker</a:t>
            </a:r>
          </a:p>
        </p:txBody>
      </p:sp>
      <p:sp>
        <p:nvSpPr>
          <p:cNvPr id="2" name="QuadreDeText 1">
            <a:extLst>
              <a:ext uri="{FF2B5EF4-FFF2-40B4-BE49-F238E27FC236}">
                <a16:creationId xmlns:a16="http://schemas.microsoft.com/office/drawing/2014/main" id="{F9996957-F7AD-40B4-B5EF-286FDC47062B}"/>
              </a:ext>
            </a:extLst>
          </p:cNvPr>
          <p:cNvSpPr txBox="1"/>
          <p:nvPr/>
        </p:nvSpPr>
        <p:spPr>
          <a:xfrm>
            <a:off x="5724128" y="3717032"/>
            <a:ext cx="2160240" cy="1477328"/>
          </a:xfrm>
          <a:prstGeom prst="rect">
            <a:avLst/>
          </a:prstGeom>
          <a:noFill/>
          <a:ln>
            <a:solidFill>
              <a:schemeClr val="bg2">
                <a:lumMod val="75000"/>
              </a:schemeClr>
            </a:solidFill>
            <a:prstDash val="sysDot"/>
          </a:ln>
        </p:spPr>
        <p:txBody>
          <a:bodyPr wrap="square" rtlCol="0">
            <a:spAutoFit/>
          </a:bodyPr>
          <a:lstStyle/>
          <a:p>
            <a:r>
              <a:rPr lang="ca-ES" i="1" dirty="0" err="1">
                <a:solidFill>
                  <a:schemeClr val="bg2">
                    <a:lumMod val="75000"/>
                  </a:schemeClr>
                </a:solidFill>
              </a:rPr>
              <a:t>Entity</a:t>
            </a:r>
            <a:r>
              <a:rPr lang="ca-ES" i="1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ca-ES" i="1" dirty="0" err="1">
                <a:solidFill>
                  <a:schemeClr val="bg2">
                    <a:lumMod val="75000"/>
                  </a:schemeClr>
                </a:solidFill>
              </a:rPr>
              <a:t>logo</a:t>
            </a:r>
            <a:endParaRPr lang="ca-ES" i="1" dirty="0">
              <a:solidFill>
                <a:schemeClr val="bg2">
                  <a:lumMod val="75000"/>
                </a:schemeClr>
              </a:solidFill>
            </a:endParaRPr>
          </a:p>
          <a:p>
            <a:endParaRPr lang="ca-ES" dirty="0"/>
          </a:p>
          <a:p>
            <a:endParaRPr lang="ca-ES" dirty="0"/>
          </a:p>
          <a:p>
            <a:endParaRPr lang="ca-ES" dirty="0"/>
          </a:p>
          <a:p>
            <a:endParaRPr lang="ca-E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6CBFA0-25AE-4FAB-BCF2-6D0B0B1FCF90}"/>
              </a:ext>
            </a:extLst>
          </p:cNvPr>
          <p:cNvSpPr/>
          <p:nvPr/>
        </p:nvSpPr>
        <p:spPr>
          <a:xfrm>
            <a:off x="899592" y="3717032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i="1" dirty="0">
                <a:solidFill>
                  <a:schemeClr val="bg2">
                    <a:lumMod val="75000"/>
                  </a:schemeClr>
                </a:solidFill>
              </a:rPr>
              <a:t>The presentation </a:t>
            </a:r>
            <a:r>
              <a:rPr lang="en-US" sz="1600" b="1" i="1" dirty="0">
                <a:solidFill>
                  <a:schemeClr val="bg2">
                    <a:lumMod val="75000"/>
                  </a:schemeClr>
                </a:solidFill>
              </a:rPr>
              <a:t>has to </a:t>
            </a:r>
            <a:r>
              <a:rPr lang="en-US" sz="1600" i="1" dirty="0">
                <a:solidFill>
                  <a:schemeClr val="bg2">
                    <a:lumMod val="75000"/>
                  </a:schemeClr>
                </a:solidFill>
              </a:rPr>
              <a:t>last up to </a:t>
            </a:r>
            <a:r>
              <a:rPr lang="en-US" sz="1600" b="1" i="1" dirty="0">
                <a:solidFill>
                  <a:schemeClr val="bg2">
                    <a:lumMod val="75000"/>
                  </a:schemeClr>
                </a:solidFill>
              </a:rPr>
              <a:t>5 minutes (maximum)</a:t>
            </a:r>
            <a:endParaRPr lang="en-US" sz="1600" i="1" dirty="0">
              <a:solidFill>
                <a:schemeClr val="bg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i="1" dirty="0">
                <a:solidFill>
                  <a:schemeClr val="bg2">
                    <a:lumMod val="75000"/>
                  </a:schemeClr>
                </a:solidFill>
              </a:rPr>
              <a:t>Do not overload your slides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i="1" dirty="0">
                <a:solidFill>
                  <a:schemeClr val="bg2">
                    <a:lumMod val="75000"/>
                  </a:schemeClr>
                </a:solidFill>
              </a:rPr>
              <a:t>Provide weblinks to additional material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i="1" dirty="0">
                <a:solidFill>
                  <a:schemeClr val="bg2">
                    <a:lumMod val="75000"/>
                  </a:schemeClr>
                </a:solidFill>
              </a:rPr>
              <a:t>Slides should be in English</a:t>
            </a:r>
          </a:p>
        </p:txBody>
      </p:sp>
    </p:spTree>
    <p:extLst>
      <p:ext uri="{BB962C8B-B14F-4D97-AF65-F5344CB8AC3E}">
        <p14:creationId xmlns:p14="http://schemas.microsoft.com/office/powerpoint/2010/main" val="1904494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Company name and logo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6C741B7-9EC7-4CDA-A72A-AE98F23DD8E2}"/>
              </a:ext>
            </a:extLst>
          </p:cNvPr>
          <p:cNvSpPr/>
          <p:nvPr/>
        </p:nvSpPr>
        <p:spPr>
          <a:xfrm>
            <a:off x="734888" y="1997839"/>
            <a:ext cx="7941568" cy="2862322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Your name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Name of your organization and its nature e.g. SME, academic institution, public, private etc.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Country in which it operates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Department within the organization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Expertise of the department</a:t>
            </a:r>
          </a:p>
          <a:p>
            <a:endParaRPr lang="en-US" b="1" dirty="0"/>
          </a:p>
          <a:p>
            <a:r>
              <a:rPr lang="en-US" b="1" dirty="0"/>
              <a:t>Please do not forget to include</a:t>
            </a:r>
          </a:p>
          <a:p>
            <a:r>
              <a:rPr lang="en-US" dirty="0"/>
              <a:t>Your contact details</a:t>
            </a:r>
          </a:p>
          <a:p>
            <a:r>
              <a:rPr lang="en-US" dirty="0"/>
              <a:t>Your web URL</a:t>
            </a:r>
          </a:p>
        </p:txBody>
      </p:sp>
    </p:spTree>
    <p:extLst>
      <p:ext uri="{BB962C8B-B14F-4D97-AF65-F5344CB8AC3E}">
        <p14:creationId xmlns:p14="http://schemas.microsoft.com/office/powerpoint/2010/main" val="2313352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FCABCA2A-8B8B-4751-B18D-9B44AF6FE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Partner Search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6A59B06-8AE9-4015-BF19-5BF001E7F0D2}"/>
              </a:ext>
            </a:extLst>
          </p:cNvPr>
          <p:cNvSpPr/>
          <p:nvPr/>
        </p:nvSpPr>
        <p:spPr>
          <a:xfrm>
            <a:off x="899592" y="3429000"/>
            <a:ext cx="56886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/>
              <a:t>Optional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Project proposal title (if decided)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Project description (brief, if decided)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Current consortium (if any)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DEAD98-7624-4627-9168-99CE32C516FC}"/>
              </a:ext>
            </a:extLst>
          </p:cNvPr>
          <p:cNvSpPr/>
          <p:nvPr/>
        </p:nvSpPr>
        <p:spPr>
          <a:xfrm>
            <a:off x="899592" y="1844824"/>
            <a:ext cx="5353966" cy="1200329"/>
          </a:xfrm>
          <a:prstGeom prst="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Topic</a:t>
            </a:r>
            <a:r>
              <a:rPr lang="en-US" dirty="0"/>
              <a:t> of interest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Profile of the </a:t>
            </a:r>
            <a:r>
              <a:rPr lang="en-US" b="1" dirty="0"/>
              <a:t>partners sought </a:t>
            </a:r>
            <a:r>
              <a:rPr lang="en-US" dirty="0"/>
              <a:t>(type, skills, role, etc.)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5132443"/>
      </p:ext>
    </p:extLst>
  </p:cSld>
  <p:clrMapOvr>
    <a:masterClrMapping/>
  </p:clrMapOvr>
</p:sld>
</file>

<file path=ppt/theme/theme1.xml><?xml version="1.0" encoding="utf-8"?>
<a:theme xmlns:a="http://schemas.openxmlformats.org/drawingml/2006/main" name="ACCIÓ+EEN+CE A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1" id="{35C2C758-35CB-4BC9-B57F-E9402AECB614}" vid="{04362C56-0607-46B3-9212-A164F10D142B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Plantilla-ACCIÓ-EEN ANG</Template>
  <TotalTime>29</TotalTime>
  <Words>136</Words>
  <Application>Microsoft Office PowerPoint</Application>
  <PresentationFormat>Presentació en pantalla (4:3)</PresentationFormat>
  <Paragraphs>31</Paragraphs>
  <Slides>4</Slides>
  <Notes>1</Notes>
  <HiddenSlides>0</HiddenSlides>
  <MMClips>0</MMClips>
  <ScaleCrop>false</ScaleCrop>
  <HeadingPairs>
    <vt:vector size="6" baseType="variant">
      <vt:variant>
        <vt:lpstr>Tipus de lletra utilitzats</vt:lpstr>
      </vt:variant>
      <vt:variant>
        <vt:i4>4</vt:i4>
      </vt:variant>
      <vt:variant>
        <vt:lpstr>Tema</vt:lpstr>
      </vt:variant>
      <vt:variant>
        <vt:i4>1</vt:i4>
      </vt:variant>
      <vt:variant>
        <vt:lpstr>Títols de les diapositives</vt:lpstr>
      </vt:variant>
      <vt:variant>
        <vt:i4>4</vt:i4>
      </vt:variant>
    </vt:vector>
  </HeadingPairs>
  <TitlesOfParts>
    <vt:vector size="9" baseType="lpstr">
      <vt:lpstr>Arial</vt:lpstr>
      <vt:lpstr>Calibri</vt:lpstr>
      <vt:lpstr>HelveticaNeueLT Std Thin</vt:lpstr>
      <vt:lpstr>ヒラギノ角ゴ Pro W3</vt:lpstr>
      <vt:lpstr>ACCIÓ+EEN+CE Ang</vt:lpstr>
      <vt:lpstr>INFODAY Horizon 2020 - SPACE  Partner Search Template</vt:lpstr>
      <vt:lpstr>Presentació del PowerPoint</vt:lpstr>
      <vt:lpstr>Company name and logo</vt:lpstr>
      <vt:lpstr>Partner Search</vt:lpstr>
    </vt:vector>
  </TitlesOfParts>
  <Company>ACCIÓ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 del PowerPoint</dc:title>
  <dc:creator>Riansares Lopez</dc:creator>
  <cp:lastModifiedBy>Mireia Altimira</cp:lastModifiedBy>
  <cp:revision>7</cp:revision>
  <cp:lastPrinted>2014-02-13T16:18:08Z</cp:lastPrinted>
  <dcterms:created xsi:type="dcterms:W3CDTF">2019-11-12T13:22:11Z</dcterms:created>
  <dcterms:modified xsi:type="dcterms:W3CDTF">2019-11-15T12:06:57Z</dcterms:modified>
</cp:coreProperties>
</file>